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710" y="-15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56785707"/>
              </p:ext>
            </p:extLst>
          </p:nvPr>
        </p:nvGraphicFramePr>
        <p:xfrm>
          <a:off x="307975" y="2443336"/>
          <a:ext cx="4465638" cy="44196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№161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20980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75183" y="98643"/>
            <a:ext cx="4774656" cy="2092881"/>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sz="1200" b="1" dirty="0" smtClean="0">
                <a:latin typeface="Times New Roman" panose="02020603050405020304" pitchFamily="18" charset="0"/>
                <a:cs typeface="Times New Roman" panose="02020603050405020304" pitchFamily="18" charset="0"/>
              </a:rPr>
              <a:t>11 </a:t>
            </a:r>
            <a:r>
              <a:rPr lang="kk-KZ" sz="1200" b="1" dirty="0">
                <a:latin typeface="Times New Roman" panose="02020603050405020304" pitchFamily="18" charset="0"/>
                <a:cs typeface="Times New Roman" panose="02020603050405020304" pitchFamily="18" charset="0"/>
              </a:rPr>
              <a:t>маусым</a:t>
            </a:r>
            <a:r>
              <a:rPr lang="kk-KZ" altLang="ru-RU" sz="1200" b="1" dirty="0">
                <a:latin typeface="Times New Roman" panose="02020603050405020304" pitchFamily="18" charset="0"/>
                <a:cs typeface="Times New Roman" panose="02020603050405020304" pitchFamily="18" charset="0"/>
              </a:rPr>
              <a:t>ға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smtClean="0">
                <a:latin typeface="Times New Roman" panose="02020603050405020304" pitchFamily="18" charset="0"/>
                <a:cs typeface="Times New Roman" panose="02020603050405020304" pitchFamily="18" charset="0"/>
              </a:rPr>
              <a:t>10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11 </a:t>
            </a:r>
            <a:r>
              <a:rPr lang="kk-KZ" sz="1200" b="1" dirty="0">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algn="just"/>
            <a:r>
              <a:rPr lang="ru-RU" altLang="ru-RU" sz="1200" dirty="0" err="1" smtClean="0">
                <a:latin typeface="Times New Roman" panose="02020603050405020304" pitchFamily="18" charset="0"/>
                <a:cs typeface="Times New Roman" panose="02020603050405020304" pitchFamily="18" charset="0"/>
              </a:rPr>
              <a:t>Көшпелі</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бұлтты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күндіз</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өткінші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жаңбыр</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найзағай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Оңтүстік-батыстан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жел</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соғады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күші</a:t>
            </a:r>
            <a:r>
              <a:rPr lang="ru-RU" altLang="ru-RU" sz="1200" dirty="0">
                <a:latin typeface="Times New Roman" panose="02020603050405020304" pitchFamily="18" charset="0"/>
                <a:cs typeface="Times New Roman" panose="02020603050405020304" pitchFamily="18" charset="0"/>
              </a:rPr>
              <a:t> 7-12, </a:t>
            </a:r>
            <a:r>
              <a:rPr lang="ru-RU" altLang="ru-RU" sz="1200" dirty="0" err="1">
                <a:latin typeface="Times New Roman" panose="02020603050405020304" pitchFamily="18" charset="0"/>
                <a:cs typeface="Times New Roman" panose="02020603050405020304" pitchFamily="18" charset="0"/>
              </a:rPr>
              <a:t>күндіз</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екпіні</a:t>
            </a:r>
            <a:r>
              <a:rPr lang="ru-RU" altLang="ru-RU" sz="1200" dirty="0">
                <a:latin typeface="Times New Roman" panose="02020603050405020304" pitchFamily="18" charset="0"/>
                <a:cs typeface="Times New Roman" panose="02020603050405020304" pitchFamily="18" charset="0"/>
              </a:rPr>
              <a:t> 15 м/с. </a:t>
            </a:r>
            <a:r>
              <a:rPr lang="ru-RU" altLang="ru-RU" sz="1200" dirty="0" err="1">
                <a:latin typeface="Times New Roman" panose="02020603050405020304" pitchFamily="18" charset="0"/>
                <a:cs typeface="Times New Roman" panose="02020603050405020304" pitchFamily="18" charset="0"/>
              </a:rPr>
              <a:t>Түнде</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температурасы</a:t>
            </a:r>
            <a:r>
              <a:rPr lang="ru-RU" altLang="ru-RU" sz="1200" dirty="0">
                <a:latin typeface="Times New Roman" panose="02020603050405020304" pitchFamily="18" charset="0"/>
                <a:cs typeface="Times New Roman" panose="02020603050405020304" pitchFamily="18" charset="0"/>
              </a:rPr>
              <a:t> 12-14 градус </a:t>
            </a:r>
            <a:r>
              <a:rPr lang="ru-RU" altLang="ru-RU" sz="1200" dirty="0" err="1">
                <a:latin typeface="Times New Roman" panose="02020603050405020304" pitchFamily="18" charset="0"/>
                <a:cs typeface="Times New Roman" panose="02020603050405020304" pitchFamily="18" charset="0"/>
              </a:rPr>
              <a:t>жылы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күндіз</a:t>
            </a:r>
            <a:r>
              <a:rPr lang="ru-RU" altLang="ru-RU" sz="1200" dirty="0">
                <a:latin typeface="Times New Roman" panose="02020603050405020304" pitchFamily="18" charset="0"/>
                <a:cs typeface="Times New Roman" panose="02020603050405020304" pitchFamily="18" charset="0"/>
              </a:rPr>
              <a:t> 26-28 градус </a:t>
            </a:r>
            <a:r>
              <a:rPr lang="ru-RU" altLang="ru-RU" sz="1200" dirty="0" err="1">
                <a:latin typeface="Times New Roman" panose="02020603050405020304" pitchFamily="18" charset="0"/>
                <a:cs typeface="Times New Roman" panose="02020603050405020304" pitchFamily="18" charset="0"/>
              </a:rPr>
              <a:t>жылы</a:t>
            </a:r>
            <a:r>
              <a:rPr lang="ru-RU" altLang="ru-RU" sz="1200" dirty="0" smtClean="0">
                <a:latin typeface="Times New Roman" panose="02020603050405020304" pitchFamily="18" charset="0"/>
                <a:cs typeface="Times New Roman" panose="02020603050405020304" pitchFamily="18" charset="0"/>
              </a:rPr>
              <a:t>.</a:t>
            </a:r>
          </a:p>
          <a:p>
            <a:pPr algn="just"/>
            <a:endParaRPr lang="ru-RU" altLang="ru-RU" sz="1200"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Түнде 12 маусымға </a:t>
            </a:r>
            <a:r>
              <a:rPr lang="ru-RU" altLang="ru-RU" sz="1150" b="1" dirty="0" err="1" smtClean="0">
                <a:latin typeface="Times New Roman" panose="02020603050405020304" pitchFamily="18" charset="0"/>
                <a:cs typeface="Times New Roman" panose="02020603050405020304" pitchFamily="18" charset="0"/>
              </a:rPr>
              <a:t>ауа-райы</a:t>
            </a:r>
            <a:r>
              <a:rPr lang="ru-RU" altLang="ru-RU" sz="1150" b="1" dirty="0" smtClean="0">
                <a:latin typeface="Times New Roman" panose="02020603050405020304" pitchFamily="18" charset="0"/>
                <a:cs typeface="Times New Roman" panose="02020603050405020304" pitchFamily="18" charset="0"/>
              </a:rPr>
              <a:t> </a:t>
            </a:r>
            <a:r>
              <a:rPr lang="ru-RU" altLang="ru-RU" sz="1150" b="1" dirty="0" err="1" smtClean="0">
                <a:latin typeface="Times New Roman" panose="02020603050405020304" pitchFamily="18" charset="0"/>
                <a:cs typeface="Times New Roman" panose="02020603050405020304" pitchFamily="18" charset="0"/>
              </a:rPr>
              <a:t>болжамы</a:t>
            </a:r>
            <a:endParaRPr lang="ru-RU" altLang="ru-RU" sz="1150" b="1" dirty="0" smtClean="0">
              <a:latin typeface="Times New Roman" panose="02020603050405020304" pitchFamily="18" charset="0"/>
              <a:cs typeface="Times New Roman" panose="02020603050405020304" pitchFamily="18" charset="0"/>
            </a:endParaRPr>
          </a:p>
          <a:p>
            <a:pPr algn="ctr"/>
            <a:r>
              <a:rPr lang="ru-RU" sz="1150" b="1" dirty="0" smtClean="0">
                <a:latin typeface="Times New Roman" panose="02020603050405020304" pitchFamily="18" charset="0"/>
                <a:cs typeface="Times New Roman" panose="02020603050405020304" pitchFamily="18" charset="0"/>
              </a:rPr>
              <a:t>11 </a:t>
            </a:r>
            <a:r>
              <a:rPr lang="kk-KZ" sz="1150" b="1" dirty="0">
                <a:latin typeface="Times New Roman" panose="02020603050405020304" pitchFamily="18" charset="0"/>
                <a:cs typeface="Times New Roman" panose="02020603050405020304" pitchFamily="18" charset="0"/>
              </a:rPr>
              <a:t>маусым</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12 </a:t>
            </a:r>
            <a:r>
              <a:rPr lang="kk-KZ" sz="1150" b="1" dirty="0">
                <a:latin typeface="Times New Roman" panose="02020603050405020304" pitchFamily="18" charset="0"/>
                <a:cs typeface="Times New Roman" panose="02020603050405020304" pitchFamily="18" charset="0"/>
              </a:rPr>
              <a:t>маусым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жауын-шашынсыз. </a:t>
            </a:r>
            <a:r>
              <a:rPr lang="ru-RU" sz="1150" dirty="0" err="1" smtClean="0">
                <a:latin typeface="Times New Roman" panose="02020603050405020304" pitchFamily="18" charset="0"/>
                <a:cs typeface="Times New Roman" panose="02020603050405020304" pitchFamily="18" charset="0"/>
              </a:rPr>
              <a:t>Оңтүстік-батыстан</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9-14 м/с</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температурасым</a:t>
            </a:r>
            <a:r>
              <a:rPr lang="ru-RU" sz="1150" dirty="0" smtClean="0">
                <a:latin typeface="Times New Roman" panose="02020603050405020304" pitchFamily="18" charset="0"/>
                <a:cs typeface="Times New Roman" panose="02020603050405020304" pitchFamily="18" charset="0"/>
              </a:rPr>
              <a:t> 13-15 </a:t>
            </a:r>
            <a:r>
              <a:rPr lang="ru-RU" sz="1150" dirty="0" smtClean="0">
                <a:latin typeface="Times New Roman" panose="02020603050405020304" pitchFamily="18" charset="0"/>
                <a:cs typeface="Times New Roman" panose="02020603050405020304" pitchFamily="18" charset="0"/>
              </a:rPr>
              <a:t>градус </a:t>
            </a:r>
            <a:r>
              <a:rPr lang="ru-RU" sz="1150" dirty="0" err="1" smtClean="0">
                <a:latin typeface="Times New Roman" panose="02020603050405020304" pitchFamily="18" charset="0"/>
                <a:cs typeface="Times New Roman" panose="02020603050405020304" pitchFamily="18" charset="0"/>
              </a:rPr>
              <a:t>жылы</a:t>
            </a:r>
            <a:r>
              <a:rPr lang="ru-RU" sz="1150" dirty="0" smtClean="0">
                <a:latin typeface="Times New Roman" panose="02020603050405020304" pitchFamily="18" charset="0"/>
                <a:cs typeface="Times New Roman" panose="02020603050405020304" pitchFamily="18" charset="0"/>
              </a:rPr>
              <a:t>. </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10 </a:t>
            </a:r>
            <a:r>
              <a:rPr lang="ru-RU" altLang="ru-RU" sz="1200" b="1" dirty="0" err="1">
                <a:latin typeface="Times New Roman" panose="02020603050405020304" pitchFamily="18" charset="0"/>
                <a:cs typeface="Times New Roman" panose="02020603050405020304" pitchFamily="18" charset="0"/>
              </a:rPr>
              <a:t>маусымға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947011499"/>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0.704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0.082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Косубаева А.Ж./</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28309</TotalTime>
  <Words>597</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5325</cp:revision>
  <cp:lastPrinted>2021-07-01T07:38:07Z</cp:lastPrinted>
  <dcterms:created xsi:type="dcterms:W3CDTF">2018-03-27T06:03:00Z</dcterms:created>
  <dcterms:modified xsi:type="dcterms:W3CDTF">2026-06-10T09:15:35Z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